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64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3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3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37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0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7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55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7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55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77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A16E5-060A-4514-966F-014F4EA42191}" type="datetimeFigureOut">
              <a:rPr lang="ru-RU" smtClean="0"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65EF3-F38C-4889-8469-E444F34C1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5346" y="0"/>
            <a:ext cx="9462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</a:t>
            </a:r>
            <a:r>
              <a:rPr lang="ru-RU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 3» </a:t>
            </a:r>
            <a:b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</a:t>
            </a:r>
            <a:r>
              <a:rPr lang="ru-RU" sz="1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 3»)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5964" y="6273225"/>
            <a:ext cx="295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Мурино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6419" y="931664"/>
            <a:ext cx="7329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1" y="2509550"/>
            <a:ext cx="10058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3418" y="4300037"/>
            <a:ext cx="61514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НОЯБРЬ</a:t>
            </a:r>
          </a:p>
        </p:txBody>
      </p:sp>
    </p:spTree>
    <p:extLst>
      <p:ext uri="{BB962C8B-B14F-4D97-AF65-F5344CB8AC3E}">
        <p14:creationId xmlns:p14="http://schemas.microsoft.com/office/powerpoint/2010/main" val="4238967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287E3-475F-446D-A9F1-2A7B4D50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913066-8F27-42CA-A2D7-A14D1ECFA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103AF-A532-4508-B159-177129D1BCA7}"/>
              </a:ext>
            </a:extLst>
          </p:cNvPr>
          <p:cNvSpPr txBox="1"/>
          <p:nvPr/>
        </p:nvSpPr>
        <p:spPr>
          <a:xfrm>
            <a:off x="108285" y="0"/>
            <a:ext cx="4993105" cy="484727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«Рожок с мороженным»</a:t>
            </a:r>
          </a:p>
          <a:p>
            <a:endParaRPr lang="ru-RU" dirty="0"/>
          </a:p>
          <a:p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– любимая деятельность детей в детском саду. А необычное рисование – еще более радостное занятие. В этот раз детки открыли для себя </a:t>
            </a:r>
            <a:r>
              <a:rPr lang="ru-RU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пеной. Занятие в нетрадиционной технике рисования зарядило их положительными эмоциями. Детки остались довольны.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41965-C91D-4199-8F76-B8B8254A5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83" y="0"/>
            <a:ext cx="3036971" cy="404929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8E12BD-79A2-4CF5-A8B2-6E469D893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748" y="0"/>
            <a:ext cx="3790950" cy="50546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0B8FED-6A23-4CD3-B0C3-7196F54B1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91" y="3495843"/>
            <a:ext cx="2383255" cy="317767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019A1B-3D83-44D5-9A88-CD0F939188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7" y="4116471"/>
            <a:ext cx="2005764" cy="267435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79449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5781D-733F-41C3-BAD7-14281FB7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53C11F-9956-43AB-809E-1C6FC1F61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A06C5-8B1B-41DA-A9FA-85F9EEB7DA1F}"/>
              </a:ext>
            </a:extLst>
          </p:cNvPr>
          <p:cNvSpPr txBox="1"/>
          <p:nvPr/>
        </p:nvSpPr>
        <p:spPr>
          <a:xfrm>
            <a:off x="7752347" y="62247"/>
            <a:ext cx="4439653" cy="5295483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«В гостях у сказки»</a:t>
            </a:r>
          </a:p>
          <a:p>
            <a:endParaRPr lang="ru-RU" dirty="0"/>
          </a:p>
          <a:p>
            <a:pPr algn="r"/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много сказок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Грустных и смешных,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прожить на свете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Нам нельзя без них.</a:t>
            </a: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Детки группы «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вспомнили знакомые сказки и их героев, а так же познакомились с новыми персонажами. С удовольствием поиграли в игры и участвовали в викторинах.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9C5728-A3B2-4D8F-AC2A-6DD15FE6F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62247"/>
            <a:ext cx="2899611" cy="386614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1D2EC6-7794-4B25-A01B-5E46ED634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57" y="62247"/>
            <a:ext cx="3533274" cy="471103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E7D6C6-A998-4BCB-8705-6900DCACC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4032752"/>
            <a:ext cx="3533273" cy="264995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51481-3166-497E-B7D1-736AAAA432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72" y="3429000"/>
            <a:ext cx="2461962" cy="328261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61291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248B2-6653-41B9-B4C1-F58FC97A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009E2A-9961-4919-9C47-13E9A1ECF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3EF756-0C88-4EC6-ABCA-1D33CAE75519}"/>
              </a:ext>
            </a:extLst>
          </p:cNvPr>
          <p:cNvSpPr txBox="1"/>
          <p:nvPr/>
        </p:nvSpPr>
        <p:spPr>
          <a:xfrm>
            <a:off x="168443" y="0"/>
            <a:ext cx="4860758" cy="398234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«Рисуем божьих коровок»</a:t>
            </a:r>
          </a:p>
          <a:p>
            <a:endParaRPr lang="ru-RU" dirty="0"/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увлекательное занятие в нетрадиционной технике. Детки старательно разукрашивали скорлупу от грецких орехов, превращая ее в божью коровку.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2F7C26-2D14-4916-94B2-70849F4FF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121597"/>
            <a:ext cx="2804361" cy="373914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8668DE-0785-4EC9-8836-8CE62F7E3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09" y="121597"/>
            <a:ext cx="1885950" cy="25146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A588F2-5030-451A-967E-EA335FA52A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652" y="121597"/>
            <a:ext cx="2154655" cy="287287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AF2AE0-39BC-4272-BE59-A99A1E5249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0" y="3555376"/>
            <a:ext cx="2359192" cy="314558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D907B7-DA96-4203-AF5A-ECD46E835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89" y="3903824"/>
            <a:ext cx="2156744" cy="287565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5FCFC6A-9286-42CA-842A-9B6BA4990B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998">
            <a:off x="6451301" y="3387142"/>
            <a:ext cx="4992190" cy="323867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79141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1E5C87-84C1-45F8-981A-BA94F338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3BDD19-215F-44BA-A34D-A59F5559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3C8B6B-A873-4C29-9190-4C201AB6AB72}"/>
              </a:ext>
            </a:extLst>
          </p:cNvPr>
          <p:cNvSpPr txBox="1"/>
          <p:nvPr/>
        </p:nvSpPr>
        <p:spPr>
          <a:xfrm>
            <a:off x="6230352" y="-36195"/>
            <a:ext cx="5961648" cy="6894195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для мамы»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Дня матери ребята группы «</a:t>
            </a:r>
            <a:r>
              <a:rPr 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сделали в подарок любимым мамам замечательные сердца из цветной бумаги посредством аппликации. Работы детки выполняли старательно, и  получились они очень нежные и красивые.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6FC31-52A9-44A4-85CD-C7B6C4BB3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" y="88230"/>
            <a:ext cx="2911642" cy="388219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FC7619-5946-4B86-946C-587109468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10" y="649705"/>
            <a:ext cx="2571750" cy="3429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F10DC7-9F83-45B7-B058-0C48B9D7C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" y="3998160"/>
            <a:ext cx="3326287" cy="249471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AE5F0C-6CE7-4630-8FAA-FBEB44E4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07" y="4023562"/>
            <a:ext cx="3580842" cy="26856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50753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B4903-4A93-4CE8-B9DC-01C652E8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6F9F17-C4F2-43BB-B159-1C8A7A404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FED9AE-4FE5-4BD6-986C-97466BA90565}"/>
              </a:ext>
            </a:extLst>
          </p:cNvPr>
          <p:cNvSpPr txBox="1"/>
          <p:nvPr/>
        </p:nvSpPr>
        <p:spPr>
          <a:xfrm>
            <a:off x="300790" y="0"/>
            <a:ext cx="6376737" cy="5574030"/>
          </a:xfrm>
          <a:prstGeom prst="hear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«Сердце маме»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pPr algn="ct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Поздравить своих мам поспешили и детки группы «Жемчужинки». Свои работы они создавали в технике обрывной аппликации. Детки были очень сосредоточены и вложили в работы всю свою любовь к мамам.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FBABD-5480-44C5-B7E9-A87A9BA0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12" y="280904"/>
            <a:ext cx="2469463" cy="185613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3CEAF6-7B02-4645-9DA5-F5CC4FB4F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2860" y="280904"/>
            <a:ext cx="3136634" cy="23524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7D6DF-83D4-4CD4-B181-CDD87E460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947" y="2717600"/>
            <a:ext cx="4787853" cy="354011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58716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87359-93D5-4C4A-BA11-2C069344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9DDF31-090E-4F95-B0F6-1705BB327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21B99-039F-4920-AFBE-E6C6341BE49C}"/>
              </a:ext>
            </a:extLst>
          </p:cNvPr>
          <p:cNvSpPr txBox="1"/>
          <p:nvPr/>
        </p:nvSpPr>
        <p:spPr>
          <a:xfrm>
            <a:off x="192506" y="4301541"/>
            <a:ext cx="3946357" cy="23698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занятие «Дождик»</a:t>
            </a:r>
          </a:p>
          <a:p>
            <a:endParaRPr lang="ru-RU" dirty="0"/>
          </a:p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пора дождливая. Ребята группы «Жемчужинки» изобразили тучку с дождиком с помощью ватных палочек. Получилось здорово.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7FDDE-1A3B-440F-955E-A63F11A9F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9" y="0"/>
            <a:ext cx="3355147" cy="251856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EEC311-8AA4-46ED-BC3F-B8F1B22A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304" y="2281407"/>
            <a:ext cx="2792065" cy="209023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05D2F8-70F8-478D-ACC8-63EDFCE91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395" y="256116"/>
            <a:ext cx="3099210" cy="35578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C8BD72-40A4-4981-A926-D7EEA2565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439" y="3776726"/>
            <a:ext cx="4049770" cy="303732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897942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2516B-1A26-4C08-B123-BAF9E314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4DBBC1-6178-4291-9926-61C68FC2B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50F13-E69F-4D36-B842-F1158B7F958D}"/>
              </a:ext>
            </a:extLst>
          </p:cNvPr>
          <p:cNvSpPr txBox="1"/>
          <p:nvPr/>
        </p:nvSpPr>
        <p:spPr>
          <a:xfrm>
            <a:off x="5113422" y="135854"/>
            <a:ext cx="6966284" cy="2893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занятие «Мы едины»</a:t>
            </a:r>
          </a:p>
          <a:p>
            <a:endParaRPr lang="ru-RU" dirty="0"/>
          </a:p>
          <a:p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с дошкольного возраста детям прививается любовь к Родине, родному краю, уважение к культурным ценностям своего народа.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нашего детского сада</a:t>
            </a:r>
            <a:b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беседы, игры, занятия, посвящённые государственному празднику России-Дню народного единства. А 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закрепления </a:t>
            </a:r>
            <a:r>
              <a:rPr lang="ru-RU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детки с радостью выполнили коллективную работу путём рисования ладошками.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52F153-0624-4E10-8B06-A2B307AEC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54" y="3028954"/>
            <a:ext cx="4920914" cy="368807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55016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3B1C4-8A81-4292-B102-D97973754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274E4D-46F2-4318-9152-1D6C8EBA1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A4229-4689-4A41-95F5-2F2D912139BC}"/>
              </a:ext>
            </a:extLst>
          </p:cNvPr>
          <p:cNvSpPr txBox="1"/>
          <p:nvPr/>
        </p:nvSpPr>
        <p:spPr>
          <a:xfrm>
            <a:off x="555673" y="1027906"/>
            <a:ext cx="6063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191E-23AC-4B64-B788-67005DA5A3AC}"/>
              </a:ext>
            </a:extLst>
          </p:cNvPr>
          <p:cNvSpPr txBox="1"/>
          <p:nvPr/>
        </p:nvSpPr>
        <p:spPr>
          <a:xfrm>
            <a:off x="4698608" y="2384116"/>
            <a:ext cx="3207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ED1FD-A08E-4667-99B4-44CD907CA144}"/>
              </a:ext>
            </a:extLst>
          </p:cNvPr>
          <p:cNvSpPr txBox="1"/>
          <p:nvPr/>
        </p:nvSpPr>
        <p:spPr>
          <a:xfrm>
            <a:off x="4600134" y="4121934"/>
            <a:ext cx="6274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34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4696690" cy="68326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мастер-классы, посвященные Дню Матери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высокое призвание женщины – быть мамой. «Мама» - первое слово, которое говорит ребенок. Оно звучит одинаково на большинстве языков мира. Мама – самый родной, самый любимый человек на свете. Среди многочисленных праздников, отмечаемых в нашей стране, День матери занимает особое место. Это праздник, к которому никто не может остаться равнодушным. В этот день хочется сказать слова благодарности всем Матерям, которые дарят детям любовь, добро, нежность и ласку. В нашем саду прошла серия мастер-классов, где детки, совместно со своими мамами прекрасно провели время создавая потрясающие поделки. 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8655" y="4862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7" y="0"/>
            <a:ext cx="4558145" cy="45581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32" y="4092285"/>
            <a:ext cx="3687620" cy="276571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2" y="4334164"/>
            <a:ext cx="1892877" cy="252383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228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1338" y="175920"/>
            <a:ext cx="7647708" cy="2585323"/>
          </a:xfrm>
          <a:prstGeom prst="rect">
            <a:avLst/>
          </a:prstGeom>
          <a:solidFill>
            <a:schemeClr val="bg2"/>
          </a:solidFill>
          <a:ln>
            <a:solidFill>
              <a:srgbClr val="E6E6E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«Наша дружная семья»</a:t>
            </a:r>
          </a:p>
          <a:p>
            <a:pPr algn="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«Ребенок – зеркало семьи; как в капле воды отражается солнце, так в детях отражается нравственная чистота матери и отца» 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«Морские звёздочки» прошло весёлое развлечение «Наша дружная семья», где ребята в игровой форме изображали семейный быт, придумывали смешные семейные ситуации, с удовольствием играли роли старших членов семьи.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6364" y="14685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1243"/>
            <a:ext cx="2882048" cy="21694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046" y="-1"/>
            <a:ext cx="3146470" cy="342207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048" y="2801285"/>
            <a:ext cx="3297079" cy="280053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6192" y="2453901"/>
            <a:ext cx="2518332" cy="314791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5267" y="3177404"/>
            <a:ext cx="2967718" cy="26690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98" y="4511720"/>
            <a:ext cx="1778424" cy="234627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608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0837" y="0"/>
            <a:ext cx="7869382" cy="5626298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«Игры народов России»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детства не может быть без игры. Игра в жизни ребёнка – это минуты радости, забавы, соревнования. Веселые НАРОДНЫЕ подвижные игры - это наше богатство. Кто не помнит неизменных пряток,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ловишек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салочек! Когда они возникли? Кто их придумал? На этот вопрос только один ответ: они созданы НАРОДОМ, также как и сказки, и песни.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Детки в группе «Морские звёздочки» познакомились и с удовольствием поиграли в игры северных и южных народов, а также в русские и татарские игры.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590" y="0"/>
            <a:ext cx="2560410" cy="304724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97" y="365125"/>
            <a:ext cx="2585532" cy="32736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7954"/>
            <a:ext cx="1953491" cy="23700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491" y="4487955"/>
            <a:ext cx="3215321" cy="237004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812" y="4245270"/>
            <a:ext cx="2284008" cy="26127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4639" y="2539294"/>
            <a:ext cx="2577361" cy="29639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581" y="4084659"/>
            <a:ext cx="3695219" cy="27817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4010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0D614E-7238-47C2-96FC-83519AF96A3C}"/>
              </a:ext>
            </a:extLst>
          </p:cNvPr>
          <p:cNvSpPr txBox="1"/>
          <p:nvPr/>
        </p:nvSpPr>
        <p:spPr>
          <a:xfrm>
            <a:off x="5438275" y="360253"/>
            <a:ext cx="6569242" cy="445085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«Любим бегать и играть»</a:t>
            </a:r>
          </a:p>
          <a:p>
            <a:pPr algn="ctr"/>
            <a:endParaRPr lang="ru-RU" dirty="0"/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Детки очень любят подвижные игры на улице. А когда во время игр надо выручать сказочного героя, помочь другу – это вызывает особый интерес. Все ребята остались очень довольны, и даже после завершения мероприятия не выходили из своих образов.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B9222-D903-4B85-A1BC-E81E8B75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10" y="108284"/>
            <a:ext cx="3288631" cy="24664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CE279-FA73-4ECE-BEF5-468D3504C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31" y="322795"/>
            <a:ext cx="2986977" cy="22519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6440D2-09F8-4499-98D6-A21CBC4BB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275" y="4316241"/>
            <a:ext cx="3232484" cy="24385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65DC2D-ADAF-4DDE-9A6D-C8A8BB4C5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666" y="4537620"/>
            <a:ext cx="3008218" cy="225196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45B57F-3BB6-4C44-8F57-E65F54ED9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699" y="4356337"/>
            <a:ext cx="3232484" cy="24332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B34926-9293-45E1-8832-DC5924DA9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57" y="2441057"/>
            <a:ext cx="2734620" cy="206242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2C121F-537B-4C33-BFCC-A5855E2DE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872" y="2109071"/>
            <a:ext cx="3232483" cy="242854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C64B19-3259-4E61-A83F-053B07B5A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724037"/>
            <a:ext cx="2358452" cy="176883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06188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FDC62-B96A-4BCC-BBAF-8825849B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07B4CC-D139-4672-9D33-D7F36D4BE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6BE7F-C74F-4529-869A-80644A5EC180}"/>
              </a:ext>
            </a:extLst>
          </p:cNvPr>
          <p:cNvSpPr txBox="1"/>
          <p:nvPr/>
        </p:nvSpPr>
        <p:spPr>
          <a:xfrm rot="20906263">
            <a:off x="138277" y="-244062"/>
            <a:ext cx="4118812" cy="4818459"/>
          </a:xfrm>
          <a:prstGeom prst="heptagon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Родину защищать нужно сильным стать!»</a:t>
            </a: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Детки группы «Морские звёздочки» попробовали себя в роли маленьких защитников Родины, где каждый проявил силу и ловкость. Все ребята остались довольны.</a:t>
            </a:r>
          </a:p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C42F3B-0227-40E7-A95B-07AB1AD75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42" y="42959"/>
            <a:ext cx="2735074" cy="222224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E44A97-5DF8-4556-8C82-1471A52A7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916" y="130220"/>
            <a:ext cx="2735074" cy="204772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CCD221-8DD0-47C0-ABD1-3F8CE71AE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973" y="255519"/>
            <a:ext cx="2317932" cy="17417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D927BD-1605-475A-B226-088C9F9EE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1842" y="2395428"/>
            <a:ext cx="3582467" cy="269714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69897F-612F-4F5C-8B9A-40E54B791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8158" y="2362368"/>
            <a:ext cx="3589992" cy="26971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F1544D-940F-4BD0-AE82-277D2F823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93078">
            <a:off x="383823" y="3492420"/>
            <a:ext cx="3896593" cy="29224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E56364-507E-44DD-B5BC-C214BCE228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4734">
            <a:off x="3289864" y="4598028"/>
            <a:ext cx="2856600" cy="21504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238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A5FD0-E8F7-462B-842C-A72DA00EA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18FA487-124A-4791-B539-335A8C818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E7CDB-CA72-48E5-8C3E-1AAEE4466BEE}"/>
              </a:ext>
            </a:extLst>
          </p:cNvPr>
          <p:cNvSpPr txBox="1"/>
          <p:nvPr/>
        </p:nvSpPr>
        <p:spPr>
          <a:xfrm>
            <a:off x="8325853" y="2382253"/>
            <a:ext cx="3729790" cy="438281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занятие «Цветы в горшочке»</a:t>
            </a: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группы «Дельфинчики» довелось попробовать себя в роли самых настоящих флористов. Они создавали прекрасные композиции из цветов в горшке. А делали они это нетрадиционным способом – с помощью ватных палочек! Занятие получилось очень увлекательным.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91BB56-8A0D-404E-B09D-AD9CA77C0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7" y="0"/>
            <a:ext cx="3279236" cy="30929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5F944C-8EB8-4C0B-80A6-0960C5E1F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593" y="0"/>
            <a:ext cx="3036111" cy="216366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67B46A-530C-4F0B-8691-B6F26D37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13106">
            <a:off x="6428469" y="188779"/>
            <a:ext cx="2569373" cy="271536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790098-0D2C-4ADF-A89C-4D87D50EF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9618">
            <a:off x="3389647" y="2283311"/>
            <a:ext cx="3214668" cy="409139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1F498F-F51E-45F3-8A32-BCCCFFFD1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72159">
            <a:off x="158808" y="3525794"/>
            <a:ext cx="3741384" cy="27917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D65322-227B-4E29-A4A0-E465F48D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822204" y="71499"/>
            <a:ext cx="3065465" cy="22392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23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BC86C-51DE-4997-9CBD-C53862C8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F8A22D-FDFF-4A45-819D-7F8D63546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FBF0B-F20A-4659-9797-63EE4DA2A676}"/>
              </a:ext>
            </a:extLst>
          </p:cNvPr>
          <p:cNvSpPr txBox="1"/>
          <p:nvPr/>
        </p:nvSpPr>
        <p:spPr>
          <a:xfrm>
            <a:off x="218574" y="179383"/>
            <a:ext cx="4860758" cy="26219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«Корзинка с цветами»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ребята не только юные художники, но еще и начинающие скульпторы! Они продолжили тему цветов и слепили еще одну цветочную композицию, но на этот раз в корзинке.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C7613D-4FE8-40B2-B0C2-2F36A993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97" y="179383"/>
            <a:ext cx="2770991" cy="3249617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6A32DA-D090-4C00-8865-43C2A8A9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442" y="179383"/>
            <a:ext cx="2244383" cy="300026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D864CB-1606-441D-9B37-6E3B4B05B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39" y="2868207"/>
            <a:ext cx="3298271" cy="212500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979C7B-6B67-4C12-B261-BD30CB6BE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310" y="3068070"/>
            <a:ext cx="3225660" cy="294458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A37DD6A-F252-45EE-96EE-7889FF9D7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6085" y="3521575"/>
            <a:ext cx="2177136" cy="203757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B7A94F-08C7-40E7-8F0F-0360A7807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1241" y="2832112"/>
            <a:ext cx="3020759" cy="402258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361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C52DC-5BA1-4E71-88E4-7150ABF2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C07065D-3813-4D1B-945B-CAA1F8CA4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E856E1-0F96-40D5-8248-89EB79BC2ACA}"/>
              </a:ext>
            </a:extLst>
          </p:cNvPr>
          <p:cNvSpPr txBox="1"/>
          <p:nvPr/>
        </p:nvSpPr>
        <p:spPr>
          <a:xfrm>
            <a:off x="3585410" y="0"/>
            <a:ext cx="4668252" cy="3108246"/>
          </a:xfrm>
          <a:prstGeom prst="bevel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«Осень золотая»</a:t>
            </a:r>
          </a:p>
          <a:p>
            <a:endParaRPr lang="ru-RU" dirty="0"/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группы «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Осьминожки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интересно провели время оформляя осеннее дерево в нетрадиционной технике рисования – ватными палочками. Работы получились очень яркие и разнообразные.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A2845-932B-4A7C-837D-9C25BFDFC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8" y="229936"/>
            <a:ext cx="3373855" cy="449847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5B5D2-C86F-4DA1-9837-F15461954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99" y="3150981"/>
            <a:ext cx="2748213" cy="36642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2DD45B-4C17-4CE9-B6BA-83EE92172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12" y="3093257"/>
            <a:ext cx="2791506" cy="372200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7323BB-C120-45DF-A0E0-BCC0FCE7E8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81" y="-1"/>
            <a:ext cx="3320716" cy="442762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21209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712</Words>
  <Application>Microsoft Office PowerPoint</Application>
  <PresentationFormat>Широкоэкранный</PresentationFormat>
  <Paragraphs>55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Alex</cp:lastModifiedBy>
  <cp:revision>21</cp:revision>
  <dcterms:created xsi:type="dcterms:W3CDTF">2022-11-28T13:50:50Z</dcterms:created>
  <dcterms:modified xsi:type="dcterms:W3CDTF">2022-12-04T14:24:32Z</dcterms:modified>
</cp:coreProperties>
</file>